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-7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" name="4 Imagen" descr="C:\Users\PERSONAL\Downloads\WhatsApp Image 2026-02-23 at 8.41.17 PM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200" y="0"/>
            <a:ext cx="2781300" cy="2085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2 Imagen" descr="C:\Users\PERSONAL\Downloads\WhatsApp Image 2026-02-23 at 8.41.17 PM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9600" y="0"/>
            <a:ext cx="2781300" cy="2085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2 Imagen" descr="C:\Users\PERSONAL\Downloads\WhatsApp Image 2026-02-23 at 8.41.17 PM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72312"/>
            <a:ext cx="2781300" cy="2085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2 Imagen"/>
          <p:cNvPicPr/>
          <p:nvPr/>
        </p:nvPicPr>
        <p:blipFill rotWithShape="1">
          <a:blip r:embed="rId3"/>
          <a:srcRect l="30550" t="21131" r="30414" b="26646"/>
          <a:stretch/>
        </p:blipFill>
        <p:spPr bwMode="auto">
          <a:xfrm>
            <a:off x="8130592" y="990600"/>
            <a:ext cx="3350208" cy="2952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3 Image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0800" y="990600"/>
            <a:ext cx="3476625" cy="2952750"/>
          </a:xfrm>
          <a:prstGeom prst="rect">
            <a:avLst/>
          </a:prstGeom>
          <a:noFill/>
        </p:spPr>
      </p:pic>
      <p:pic>
        <p:nvPicPr>
          <p:cNvPr id="5" name="4 Imagen"/>
          <p:cNvPicPr/>
          <p:nvPr/>
        </p:nvPicPr>
        <p:blipFill rotWithShape="1">
          <a:blip r:embed="rId5"/>
          <a:srcRect l="39036" t="20829" r="38900" b="26042"/>
          <a:stretch/>
        </p:blipFill>
        <p:spPr bwMode="auto">
          <a:xfrm>
            <a:off x="8128000" y="3943350"/>
            <a:ext cx="3352800" cy="41338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5 Imagen"/>
          <p:cNvPicPr/>
          <p:nvPr/>
        </p:nvPicPr>
        <p:blipFill rotWithShape="1">
          <a:blip r:embed="rId6"/>
          <a:srcRect l="38188" t="20829" r="38221" b="21815"/>
          <a:stretch/>
        </p:blipFill>
        <p:spPr bwMode="auto">
          <a:xfrm>
            <a:off x="11498943" y="3943350"/>
            <a:ext cx="3458482" cy="41338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6 Imagen" descr="C:\Users\PERSONAL\Downloads\WhatsApp Image 2026-02-23 at 8.41.17 PM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200" y="0"/>
            <a:ext cx="21336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2 Imagen" descr="C:\Users\PERSONAL\Downloads\WhatsApp Image 2026-02-23 at 8.41.17 PM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800" y="609600"/>
            <a:ext cx="19812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2 Imagen" descr="C:\Users\PERSONAL\AppData\Local\Temp\Rar$DIa3220.10799\WhatsApp Image 2024-08-05 at 11.38.49 AM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599" y="4191000"/>
            <a:ext cx="4114801" cy="350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 descr="C:\Users\PERSONAL\Downloads\WhatsApp Image 2025-05-12 at 8.01.39 AM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3800" y="4038600"/>
            <a:ext cx="6096000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 descr="C:\Users\PERSONAL\Downloads\WhatsApp Image 2026-02-23 at 8.41.17 PM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4700" y="47431"/>
            <a:ext cx="2781300" cy="2085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2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147" y="2047874"/>
            <a:ext cx="3424853" cy="3286126"/>
          </a:xfrm>
          <a:prstGeom prst="rect">
            <a:avLst/>
          </a:prstGeom>
          <a:noFill/>
        </p:spPr>
      </p:pic>
      <p:pic>
        <p:nvPicPr>
          <p:cNvPr id="4" name="3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7820" y="2047874"/>
            <a:ext cx="4010025" cy="5810252"/>
          </a:xfrm>
          <a:prstGeom prst="rect">
            <a:avLst/>
          </a:prstGeom>
          <a:noFill/>
        </p:spPr>
      </p:pic>
      <p:pic>
        <p:nvPicPr>
          <p:cNvPr id="5" name="4 Imagen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38" y="5334000"/>
            <a:ext cx="3422261" cy="3362325"/>
          </a:xfrm>
          <a:prstGeom prst="rect">
            <a:avLst/>
          </a:prstGeom>
          <a:noFill/>
        </p:spPr>
      </p:pic>
      <p:pic>
        <p:nvPicPr>
          <p:cNvPr id="6" name="5 Imagen" descr="C:\Users\PERSONAL\Downloads\WhatsApp Image 2026-02-23 at 8.41.17 PM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4711"/>
            <a:ext cx="2781300" cy="2085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2 Imagen" descr="C:\Users\PERSONAL\Downloads\WhatsApp Image 2026-02-23 at 8.41.17 PM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1600" y="38100"/>
            <a:ext cx="2149668" cy="186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2 Imagen" descr="C:\Users\PERSONAL\Downloads\WhatsApp Image 2026-02-23 at 8.41.17 PM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3296" y="70757"/>
            <a:ext cx="2781300" cy="2085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4800"/>
            <a:ext cx="162560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2 Imagen" descr="C:\Users\PERSONAL\Downloads\WhatsApp Image 2026-02-23 at 8.41.17 PM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948" y="304800"/>
            <a:ext cx="2781300" cy="2085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2103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Office PowerPoint</Application>
  <PresentationFormat>Personalizado</PresentationFormat>
  <Paragraphs>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Luis Fernando</cp:lastModifiedBy>
  <cp:revision>39</cp:revision>
  <dcterms:created xsi:type="dcterms:W3CDTF">2006-08-16T00:00:00Z</dcterms:created>
  <dcterms:modified xsi:type="dcterms:W3CDTF">2026-02-27T00:47:45Z</dcterms:modified>
</cp:coreProperties>
</file>