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72" r:id="rId3"/>
    <p:sldId id="273" r:id="rId4"/>
    <p:sldId id="275" r:id="rId5"/>
    <p:sldId id="256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82" r:id="rId18"/>
    <p:sldId id="283" r:id="rId19"/>
    <p:sldId id="279" r:id="rId20"/>
    <p:sldId id="280" r:id="rId21"/>
    <p:sldId id="278" r:id="rId22"/>
    <p:sldId id="281" r:id="rId23"/>
    <p:sldId id="284" r:id="rId24"/>
    <p:sldId id="285" r:id="rId25"/>
    <p:sldId id="286" r:id="rId26"/>
    <p:sldId id="287" r:id="rId27"/>
    <p:sldId id="274" r:id="rId28"/>
    <p:sldId id="276" r:id="rId29"/>
    <p:sldId id="267" r:id="rId30"/>
  </p:sldIdLst>
  <p:sldSz cx="18288000" cy="10287000"/>
  <p:notesSz cx="6858000" cy="9144000"/>
  <p:embeddedFontLst>
    <p:embeddedFont>
      <p:font typeface="Bridge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Now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536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1329C63-6CDB-4072-9072-C5667F31D912}"/>
              </a:ext>
            </a:extLst>
          </p:cNvPr>
          <p:cNvSpPr txBox="1"/>
          <p:nvPr/>
        </p:nvSpPr>
        <p:spPr>
          <a:xfrm>
            <a:off x="-152400" y="0"/>
            <a:ext cx="18288000" cy="1421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INSTITUCIÓN EDUCATIVA TÉCNICA LA INTEGRADA</a:t>
            </a: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CO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Jefes departamentos EDARTFIS </a:t>
            </a:r>
          </a:p>
          <a:p>
            <a:pPr algn="ctr"/>
            <a:r>
              <a:rPr lang="es-CO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Fredys Morales Castro </a:t>
            </a:r>
          </a:p>
          <a:p>
            <a:pPr algn="ctr"/>
            <a:r>
              <a:rPr lang="es-CO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Dayro Enrique Rada Coley</a:t>
            </a: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CO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928C08B-8158-488D-B9B8-D214ED7B6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446029"/>
            <a:ext cx="3505200" cy="366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1BEB9-FE3F-41DB-AE7C-144E9C24A6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8A311781-180C-4F71-B90C-2A58A65EC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18288000" cy="1752600"/>
          </a:xfrm>
        </p:spPr>
        <p:txBody>
          <a:bodyPr>
            <a:noAutofit/>
          </a:bodyPr>
          <a:lstStyle/>
          <a:p>
            <a:r>
              <a:rPr lang="es-MX" sz="6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“Entre notas, tradición y deporte: En la IETI le apostamos a la Disciplina, la precisión y al honor en cada paso.”</a:t>
            </a:r>
            <a:endParaRPr lang="es-CO" sz="6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274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A1C67-FD5A-4F08-BD81-C400B363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866900"/>
          </a:xfrm>
        </p:spPr>
        <p:txBody>
          <a:bodyPr>
            <a:noAutofit/>
          </a:bodyPr>
          <a:lstStyle/>
          <a:p>
            <a:r>
              <a:rPr lang="es-MX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PROYECTOS LIDERADOS POR LOS DEPARTAMENTOS DE ED ART Y FIS</a:t>
            </a:r>
            <a:r>
              <a:rPr lang="es-MX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“EDARTFIS”</a:t>
            </a:r>
            <a:endParaRPr lang="es-CO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31EEF1-D3BF-4B67-B7B5-E96C38A87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71700"/>
            <a:ext cx="18288000" cy="79248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Folclor colombiano. Carnavalito Institucional “Sembrando Identidad Cultural”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Banda de Marcha IETI “Fuerza Marcial Integrada”</a:t>
            </a:r>
            <a:b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Juegos interclases “Jugando Por un Sueño”</a:t>
            </a:r>
            <a:b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Proyecto de danza “Movimiento Ritmo y Cultura”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Proyecto musical Ritmo y Cultura “La IETI en sinfonía, cuna de talentos”</a:t>
            </a:r>
            <a:br>
              <a:rPr lang="es-MX" sz="2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1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7D94344-F2B6-4D44-BFC8-7E7A82C85970}"/>
              </a:ext>
            </a:extLst>
          </p:cNvPr>
          <p:cNvSpPr txBox="1"/>
          <p:nvPr/>
        </p:nvSpPr>
        <p:spPr>
          <a:xfrm>
            <a:off x="0" y="11519"/>
            <a:ext cx="18288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s-MX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s-MX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MX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MX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MX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7FC701B2-6815-49C8-940C-4D00A6EEA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93997"/>
              </p:ext>
            </p:extLst>
          </p:nvPr>
        </p:nvGraphicFramePr>
        <p:xfrm>
          <a:off x="-7088" y="63795"/>
          <a:ext cx="182880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678514743"/>
                    </a:ext>
                  </a:extLst>
                </a:gridCol>
                <a:gridCol w="9144000">
                  <a:extLst>
                    <a:ext uri="{9D8B030D-6E8A-4147-A177-3AD203B41FA5}">
                      <a16:colId xmlns:a16="http://schemas.microsoft.com/office/drawing/2014/main" val="385810490"/>
                    </a:ext>
                  </a:extLst>
                </a:gridCol>
              </a:tblGrid>
              <a:tr h="695560">
                <a:tc gridSpan="2">
                  <a:txBody>
                    <a:bodyPr/>
                    <a:lstStyle/>
                    <a:p>
                      <a:pPr algn="ctr"/>
                      <a:r>
                        <a:rPr lang="es-MX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CARNAVALITO INSTITUCIONAL</a:t>
                      </a:r>
                      <a:endParaRPr lang="es-CO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61362"/>
                  </a:ext>
                </a:extLst>
              </a:tr>
              <a:tr h="367941"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DECORACION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4934584"/>
                  </a:ext>
                </a:extLst>
              </a:tr>
              <a:tr h="367941"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HIDRATACION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200.000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8418503"/>
                  </a:ext>
                </a:extLst>
              </a:tr>
              <a:tr h="367941"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REFRIGERIOS 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60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100.000</a:t>
                      </a:r>
                      <a:endParaRPr lang="es-CO" sz="60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5752471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2628E2C0-FD46-4339-BDDB-23A31F571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5111"/>
            <a:ext cx="6165425" cy="63580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09AE2C0-C61F-4328-A93C-4274B442B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513" y="3865111"/>
            <a:ext cx="11505887" cy="641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72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230410">
            <a:off x="14072836" y="-1295168"/>
            <a:ext cx="2989898" cy="9135798"/>
          </a:xfrm>
          <a:custGeom>
            <a:avLst/>
            <a:gdLst/>
            <a:ahLst/>
            <a:cxnLst/>
            <a:rect l="l" t="t" r="r" b="b"/>
            <a:pathLst>
              <a:path w="2989898" h="9135798">
                <a:moveTo>
                  <a:pt x="0" y="0"/>
                </a:moveTo>
                <a:lnTo>
                  <a:pt x="2989897" y="0"/>
                </a:lnTo>
                <a:lnTo>
                  <a:pt x="2989897" y="9135798"/>
                </a:lnTo>
                <a:lnTo>
                  <a:pt x="0" y="9135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17851">
            <a:off x="-1052925" y="2820550"/>
            <a:ext cx="6076322" cy="8111595"/>
          </a:xfrm>
          <a:custGeom>
            <a:avLst/>
            <a:gdLst/>
            <a:ahLst/>
            <a:cxnLst/>
            <a:rect l="l" t="t" r="r" b="b"/>
            <a:pathLst>
              <a:path w="6076322" h="8111595">
                <a:moveTo>
                  <a:pt x="0" y="0"/>
                </a:moveTo>
                <a:lnTo>
                  <a:pt x="6076323" y="0"/>
                </a:lnTo>
                <a:lnTo>
                  <a:pt x="6076323" y="8111595"/>
                </a:lnTo>
                <a:lnTo>
                  <a:pt x="0" y="8111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451660">
            <a:off x="-1642818" y="3044768"/>
            <a:ext cx="21108849" cy="3711025"/>
            <a:chOff x="0" y="0"/>
            <a:chExt cx="28145131" cy="4948034"/>
          </a:xfrm>
        </p:grpSpPr>
        <p:sp>
          <p:nvSpPr>
            <p:cNvPr id="5" name="AutoShape 5"/>
            <p:cNvSpPr/>
            <p:nvPr/>
          </p:nvSpPr>
          <p:spPr>
            <a:xfrm>
              <a:off x="202" y="0"/>
              <a:ext cx="281447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rot="-5474">
              <a:off x="185" y="1187774"/>
              <a:ext cx="28144762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>
              <a:off x="202" y="2420369"/>
              <a:ext cx="281447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rot="-10949">
              <a:off x="131" y="3585731"/>
              <a:ext cx="28144869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rot="-12970">
              <a:off x="102" y="4787644"/>
              <a:ext cx="281449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0" name="Freeform 10"/>
          <p:cNvSpPr/>
          <p:nvPr/>
        </p:nvSpPr>
        <p:spPr>
          <a:xfrm rot="-3286741">
            <a:off x="-2794689" y="969927"/>
            <a:ext cx="8263004" cy="4341833"/>
          </a:xfrm>
          <a:custGeom>
            <a:avLst/>
            <a:gdLst/>
            <a:ahLst/>
            <a:cxnLst/>
            <a:rect l="l" t="t" r="r" b="b"/>
            <a:pathLst>
              <a:path w="8263004" h="4341833">
                <a:moveTo>
                  <a:pt x="0" y="0"/>
                </a:moveTo>
                <a:lnTo>
                  <a:pt x="8263004" y="0"/>
                </a:lnTo>
                <a:lnTo>
                  <a:pt x="8263004" y="4341833"/>
                </a:lnTo>
                <a:lnTo>
                  <a:pt x="0" y="4341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075412" flipH="1">
            <a:off x="13346500" y="4335083"/>
            <a:ext cx="5207200" cy="7268934"/>
          </a:xfrm>
          <a:custGeom>
            <a:avLst/>
            <a:gdLst/>
            <a:ahLst/>
            <a:cxnLst/>
            <a:rect l="l" t="t" r="r" b="b"/>
            <a:pathLst>
              <a:path w="5207200" h="7268934">
                <a:moveTo>
                  <a:pt x="5207200" y="0"/>
                </a:moveTo>
                <a:lnTo>
                  <a:pt x="0" y="0"/>
                </a:lnTo>
                <a:lnTo>
                  <a:pt x="0" y="7268934"/>
                </a:lnTo>
                <a:lnTo>
                  <a:pt x="5207200" y="7268934"/>
                </a:lnTo>
                <a:lnTo>
                  <a:pt x="52072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 rot="-461886">
            <a:off x="4452661" y="3879868"/>
            <a:ext cx="931465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27"/>
              </a:lnSpc>
            </a:pPr>
            <a:r>
              <a:rPr lang="en-US" sz="9922" dirty="0">
                <a:solidFill>
                  <a:srgbClr val="000000"/>
                </a:solidFill>
                <a:latin typeface="Bridge"/>
                <a:ea typeface="Bridge"/>
                <a:cs typeface="Bridge"/>
                <a:sym typeface="Bridge"/>
              </a:rPr>
              <a:t>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8C5E246-63E6-4724-80FF-2CFFF8C660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6970" y="6310"/>
            <a:ext cx="2929272" cy="2929272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65A2CCD-D5A3-4DE1-BA8E-E11B040B1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088706E-8128-4E7B-9874-0FF420C92DF7}"/>
              </a:ext>
            </a:extLst>
          </p:cNvPr>
          <p:cNvSpPr txBox="1"/>
          <p:nvPr/>
        </p:nvSpPr>
        <p:spPr>
          <a:xfrm rot="21153819">
            <a:off x="4919197" y="3661430"/>
            <a:ext cx="112917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BANDA DE MARCHA IETI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73728">
            <a:off x="15694406" y="278079"/>
            <a:ext cx="2071343" cy="3104193"/>
          </a:xfrm>
          <a:custGeom>
            <a:avLst/>
            <a:gdLst/>
            <a:ahLst/>
            <a:cxnLst/>
            <a:rect l="l" t="t" r="r" b="b"/>
            <a:pathLst>
              <a:path w="2071343" h="3104193">
                <a:moveTo>
                  <a:pt x="0" y="0"/>
                </a:moveTo>
                <a:lnTo>
                  <a:pt x="2071343" y="0"/>
                </a:lnTo>
                <a:lnTo>
                  <a:pt x="2071343" y="3104193"/>
                </a:lnTo>
                <a:lnTo>
                  <a:pt x="0" y="31041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6846" y="2610332"/>
            <a:ext cx="3575789" cy="6356958"/>
          </a:xfrm>
          <a:custGeom>
            <a:avLst/>
            <a:gdLst/>
            <a:ahLst/>
            <a:cxnLst/>
            <a:rect l="l" t="t" r="r" b="b"/>
            <a:pathLst>
              <a:path w="3575789" h="6356958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92635" y="2610332"/>
            <a:ext cx="3575789" cy="6356958"/>
          </a:xfrm>
          <a:custGeom>
            <a:avLst/>
            <a:gdLst/>
            <a:ahLst/>
            <a:cxnLst/>
            <a:rect l="l" t="t" r="r" b="b"/>
            <a:pathLst>
              <a:path w="3575789" h="6356958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568424" y="2610332"/>
            <a:ext cx="3575789" cy="6356958"/>
          </a:xfrm>
          <a:custGeom>
            <a:avLst/>
            <a:gdLst/>
            <a:ahLst/>
            <a:cxnLst/>
            <a:rect l="l" t="t" r="r" b="b"/>
            <a:pathLst>
              <a:path w="3575789" h="6356958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44213" y="2610332"/>
            <a:ext cx="3575789" cy="6356958"/>
          </a:xfrm>
          <a:custGeom>
            <a:avLst/>
            <a:gdLst/>
            <a:ahLst/>
            <a:cxnLst/>
            <a:rect l="l" t="t" r="r" b="b"/>
            <a:pathLst>
              <a:path w="3575789" h="6356958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02725" y="688005"/>
            <a:ext cx="11148031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MANTENIMIENTO DE LIRAS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42757">
            <a:off x="16285222" y="246008"/>
            <a:ext cx="1859791" cy="1390887"/>
          </a:xfrm>
          <a:custGeom>
            <a:avLst/>
            <a:gdLst/>
            <a:ahLst/>
            <a:cxnLst/>
            <a:rect l="l" t="t" r="r" b="b"/>
            <a:pathLst>
              <a:path w="3753780" h="1876890">
                <a:moveTo>
                  <a:pt x="0" y="0"/>
                </a:moveTo>
                <a:lnTo>
                  <a:pt x="3753780" y="0"/>
                </a:lnTo>
                <a:lnTo>
                  <a:pt x="3753780" y="1876890"/>
                </a:lnTo>
                <a:lnTo>
                  <a:pt x="0" y="18768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0211" y="1626728"/>
            <a:ext cx="6968789" cy="8660272"/>
          </a:xfrm>
          <a:custGeom>
            <a:avLst/>
            <a:gdLst/>
            <a:ahLst/>
            <a:cxnLst/>
            <a:rect l="l" t="t" r="r" b="b"/>
            <a:pathLst>
              <a:path w="6332955" h="8443940">
                <a:moveTo>
                  <a:pt x="0" y="0"/>
                </a:moveTo>
                <a:lnTo>
                  <a:pt x="6332955" y="0"/>
                </a:lnTo>
                <a:lnTo>
                  <a:pt x="6332955" y="8443940"/>
                </a:lnTo>
                <a:lnTo>
                  <a:pt x="0" y="8443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442" r="-33169" b="-5796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97845" y="295034"/>
            <a:ext cx="12958668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MANTENIMIENTO PERCUSIÓN LATINA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13F9B9-3E79-497D-A43F-F4B7EC98E1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042" t="10742" r="12150" b="28311"/>
          <a:stretch/>
        </p:blipFill>
        <p:spPr>
          <a:xfrm>
            <a:off x="7376794" y="1626728"/>
            <a:ext cx="7329805" cy="65944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3CBBC4-3ACC-4CD6-BBF8-E7257891B9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06599" y="3330781"/>
            <a:ext cx="3594547" cy="43273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600568" y="7010322"/>
            <a:ext cx="2855412" cy="2382971"/>
          </a:xfrm>
          <a:custGeom>
            <a:avLst/>
            <a:gdLst/>
            <a:ahLst/>
            <a:cxnLst/>
            <a:rect l="l" t="t" r="r" b="b"/>
            <a:pathLst>
              <a:path w="2855412" h="2382971">
                <a:moveTo>
                  <a:pt x="0" y="0"/>
                </a:moveTo>
                <a:lnTo>
                  <a:pt x="2855412" y="0"/>
                </a:lnTo>
                <a:lnTo>
                  <a:pt x="2855412" y="2382971"/>
                </a:lnTo>
                <a:lnTo>
                  <a:pt x="0" y="23829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832278">
            <a:off x="15208902" y="-77784"/>
            <a:ext cx="683013" cy="3913096"/>
          </a:xfrm>
          <a:custGeom>
            <a:avLst/>
            <a:gdLst/>
            <a:ahLst/>
            <a:cxnLst/>
            <a:rect l="l" t="t" r="r" b="b"/>
            <a:pathLst>
              <a:path w="683013" h="3913096">
                <a:moveTo>
                  <a:pt x="0" y="0"/>
                </a:moveTo>
                <a:lnTo>
                  <a:pt x="683013" y="0"/>
                </a:lnTo>
                <a:lnTo>
                  <a:pt x="683013" y="3913096"/>
                </a:lnTo>
                <a:lnTo>
                  <a:pt x="0" y="3913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4855040"/>
            <a:ext cx="18288000" cy="1494719"/>
            <a:chOff x="0" y="0"/>
            <a:chExt cx="4816593" cy="3936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393671"/>
            </a:xfrm>
            <a:custGeom>
              <a:avLst/>
              <a:gdLst/>
              <a:ahLst/>
              <a:cxnLst/>
              <a:rect l="l" t="t" r="r" b="b"/>
              <a:pathLst>
                <a:path w="4816592" h="393671">
                  <a:moveTo>
                    <a:pt x="2408296" y="0"/>
                  </a:moveTo>
                  <a:cubicBezTo>
                    <a:pt x="1078231" y="0"/>
                    <a:pt x="0" y="88126"/>
                    <a:pt x="0" y="196835"/>
                  </a:cubicBezTo>
                  <a:cubicBezTo>
                    <a:pt x="0" y="305545"/>
                    <a:pt x="1078231" y="393671"/>
                    <a:pt x="2408296" y="393671"/>
                  </a:cubicBezTo>
                  <a:cubicBezTo>
                    <a:pt x="3738362" y="393671"/>
                    <a:pt x="4816592" y="305545"/>
                    <a:pt x="4816592" y="196835"/>
                  </a:cubicBezTo>
                  <a:cubicBezTo>
                    <a:pt x="4816592" y="88126"/>
                    <a:pt x="3738362" y="0"/>
                    <a:pt x="2408296" y="0"/>
                  </a:cubicBezTo>
                  <a:close/>
                </a:path>
              </a:pathLst>
            </a:custGeom>
            <a:solidFill>
              <a:srgbClr val="04C6A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451556" y="8332"/>
              <a:ext cx="3913481" cy="348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149"/>
                </a:lnSpc>
              </a:pPr>
              <a:r>
                <a:rPr lang="en-US" sz="4999" b="1" spc="1954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COMPRA DE INSTRUMENTOS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324" y="186818"/>
            <a:ext cx="18127676" cy="9826457"/>
            <a:chOff x="0" y="0"/>
            <a:chExt cx="24170235" cy="1310194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170235" cy="13101943"/>
              <a:chOff x="0" y="0"/>
              <a:chExt cx="2888478" cy="156575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888478" cy="1565755"/>
              </a:xfrm>
              <a:custGeom>
                <a:avLst/>
                <a:gdLst/>
                <a:ahLst/>
                <a:cxnLst/>
                <a:rect l="l" t="t" r="r" b="b"/>
                <a:pathLst>
                  <a:path w="2888478" h="1565755">
                    <a:moveTo>
                      <a:pt x="21781" y="0"/>
                    </a:moveTo>
                    <a:lnTo>
                      <a:pt x="2866697" y="0"/>
                    </a:lnTo>
                    <a:cubicBezTo>
                      <a:pt x="2872474" y="0"/>
                      <a:pt x="2878013" y="2295"/>
                      <a:pt x="2882098" y="6379"/>
                    </a:cubicBezTo>
                    <a:cubicBezTo>
                      <a:pt x="2886183" y="10464"/>
                      <a:pt x="2888478" y="16004"/>
                      <a:pt x="2888478" y="21781"/>
                    </a:cubicBezTo>
                    <a:lnTo>
                      <a:pt x="2888478" y="1543974"/>
                    </a:lnTo>
                    <a:cubicBezTo>
                      <a:pt x="2888478" y="1556004"/>
                      <a:pt x="2878726" y="1565755"/>
                      <a:pt x="2866697" y="1565755"/>
                    </a:cubicBezTo>
                    <a:lnTo>
                      <a:pt x="21781" y="1565755"/>
                    </a:lnTo>
                    <a:cubicBezTo>
                      <a:pt x="9752" y="1565755"/>
                      <a:pt x="0" y="1556004"/>
                      <a:pt x="0" y="1543974"/>
                    </a:cubicBezTo>
                    <a:lnTo>
                      <a:pt x="0" y="21781"/>
                    </a:lnTo>
                    <a:cubicBezTo>
                      <a:pt x="0" y="9752"/>
                      <a:pt x="9752" y="0"/>
                      <a:pt x="217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2888478" cy="1575280"/>
              </a:xfrm>
              <a:prstGeom prst="rect">
                <a:avLst/>
              </a:prstGeom>
            </p:spPr>
            <p:txBody>
              <a:bodyPr lIns="83967" tIns="83967" rIns="83967" bIns="83967" rtlCol="0" anchor="ctr"/>
              <a:lstStyle/>
              <a:p>
                <a:pPr marL="0" lvl="0" indent="0" algn="ctr">
                  <a:lnSpc>
                    <a:spcPts val="295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5150193" y="115876"/>
              <a:ext cx="14435474" cy="26332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5380"/>
                </a:lnSpc>
                <a:spcBef>
                  <a:spcPct val="0"/>
                </a:spcBef>
              </a:pPr>
              <a:r>
                <a:rPr lang="en-US" sz="16362" dirty="0">
                  <a:solidFill>
                    <a:srgbClr val="04C6A1"/>
                  </a:solidFill>
                  <a:latin typeface="Bridge"/>
                  <a:ea typeface="Bridge"/>
                  <a:cs typeface="Bridge"/>
                  <a:sym typeface="Bridge"/>
                </a:rPr>
                <a:t>BOMBOS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429828" y="186818"/>
            <a:ext cx="3532181" cy="3532181"/>
          </a:xfrm>
          <a:custGeom>
            <a:avLst/>
            <a:gdLst/>
            <a:ahLst/>
            <a:cxnLst/>
            <a:rect l="l" t="t" r="r" b="b"/>
            <a:pathLst>
              <a:path w="3532181" h="3532181">
                <a:moveTo>
                  <a:pt x="0" y="0"/>
                </a:moveTo>
                <a:lnTo>
                  <a:pt x="3532181" y="0"/>
                </a:lnTo>
                <a:lnTo>
                  <a:pt x="3532181" y="3532181"/>
                </a:lnTo>
                <a:lnTo>
                  <a:pt x="0" y="3532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1D4875E-3F16-4314-BDDE-E120D08E9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08" t="17885" r="17407" b="47778"/>
          <a:stretch/>
        </p:blipFill>
        <p:spPr>
          <a:xfrm>
            <a:off x="4495799" y="1943100"/>
            <a:ext cx="9507197" cy="75982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53127"/>
            <a:ext cx="15008832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REDOBLANTES</a:t>
            </a:r>
          </a:p>
        </p:txBody>
      </p:sp>
      <p:sp>
        <p:nvSpPr>
          <p:cNvPr id="3" name="Freeform 3"/>
          <p:cNvSpPr/>
          <p:nvPr/>
        </p:nvSpPr>
        <p:spPr>
          <a:xfrm rot="673457">
            <a:off x="15515052" y="886494"/>
            <a:ext cx="2323111" cy="3762088"/>
          </a:xfrm>
          <a:custGeom>
            <a:avLst/>
            <a:gdLst/>
            <a:ahLst/>
            <a:cxnLst/>
            <a:rect l="l" t="t" r="r" b="b"/>
            <a:pathLst>
              <a:path w="1659577" h="2079197">
                <a:moveTo>
                  <a:pt x="0" y="0"/>
                </a:moveTo>
                <a:lnTo>
                  <a:pt x="1659577" y="0"/>
                </a:lnTo>
                <a:lnTo>
                  <a:pt x="1659577" y="2079197"/>
                </a:lnTo>
                <a:lnTo>
                  <a:pt x="0" y="20791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E560D5-7EC3-43F2-B6E2-5E42392B8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20" t="18251" r="5394" b="41852"/>
          <a:stretch/>
        </p:blipFill>
        <p:spPr>
          <a:xfrm>
            <a:off x="1506141" y="1409700"/>
            <a:ext cx="13048059" cy="8877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44478" y="7329914"/>
            <a:ext cx="2943522" cy="2957086"/>
          </a:xfrm>
          <a:custGeom>
            <a:avLst/>
            <a:gdLst/>
            <a:ahLst/>
            <a:cxnLst/>
            <a:rect l="l" t="t" r="r" b="b"/>
            <a:pathLst>
              <a:path w="2943522" h="2957086">
                <a:moveTo>
                  <a:pt x="0" y="0"/>
                </a:moveTo>
                <a:lnTo>
                  <a:pt x="2943522" y="0"/>
                </a:lnTo>
                <a:lnTo>
                  <a:pt x="2943522" y="2957086"/>
                </a:lnTo>
                <a:lnTo>
                  <a:pt x="0" y="2957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353127"/>
            <a:ext cx="15008832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 dirty="0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TAMBORAS O TIMBAS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DFCB36-2620-4880-97D5-F48212C6A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71" t="24814" r="23333" b="52223"/>
          <a:stretch/>
        </p:blipFill>
        <p:spPr>
          <a:xfrm>
            <a:off x="272843" y="1562100"/>
            <a:ext cx="14991739" cy="815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0997" y="2145"/>
            <a:ext cx="3507003" cy="3634741"/>
          </a:xfrm>
          <a:custGeom>
            <a:avLst/>
            <a:gdLst/>
            <a:ahLst/>
            <a:cxnLst/>
            <a:rect l="l" t="t" r="r" b="b"/>
            <a:pathLst>
              <a:path w="3507003" h="3634741">
                <a:moveTo>
                  <a:pt x="0" y="0"/>
                </a:moveTo>
                <a:lnTo>
                  <a:pt x="3507003" y="0"/>
                </a:lnTo>
                <a:lnTo>
                  <a:pt x="3507003" y="3634741"/>
                </a:lnTo>
                <a:lnTo>
                  <a:pt x="0" y="3634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71600" y="295033"/>
            <a:ext cx="11631979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 dirty="0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CONGAS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692F0E-08CA-40B2-8FC1-8470F029A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57" t="22593" r="47037" b="52222"/>
          <a:stretch/>
        </p:blipFill>
        <p:spPr>
          <a:xfrm>
            <a:off x="1842864" y="1485900"/>
            <a:ext cx="10357666" cy="88040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748358" cy="2219069"/>
          </a:xfrm>
          <a:custGeom>
            <a:avLst/>
            <a:gdLst/>
            <a:ahLst/>
            <a:cxnLst/>
            <a:rect l="l" t="t" r="r" b="b"/>
            <a:pathLst>
              <a:path w="1748358" h="2219069">
                <a:moveTo>
                  <a:pt x="0" y="0"/>
                </a:moveTo>
                <a:lnTo>
                  <a:pt x="1748358" y="0"/>
                </a:lnTo>
                <a:lnTo>
                  <a:pt x="1748358" y="2219069"/>
                </a:lnTo>
                <a:lnTo>
                  <a:pt x="0" y="22190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20555" y="295034"/>
            <a:ext cx="9646891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TIMBAL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2995" y="6271175"/>
            <a:ext cx="9646891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 dirty="0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BASTÓN DE MANDO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B44D9D-689E-4F21-B4C0-C08190A0DF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66" t="1112" r="36173" b="16666"/>
          <a:stretch/>
        </p:blipFill>
        <p:spPr>
          <a:xfrm rot="5400000">
            <a:off x="7765579" y="2984524"/>
            <a:ext cx="2299642" cy="11125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3E7964-D0C2-4857-894B-6DD2D2908C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33" t="39489" r="17408" b="36367"/>
          <a:stretch/>
        </p:blipFill>
        <p:spPr>
          <a:xfrm>
            <a:off x="1748358" y="1476624"/>
            <a:ext cx="8386095" cy="45556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DDAE79-A034-4177-9788-AC7F1BDFC4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94" t="14354" r="9506" b="24074"/>
          <a:stretch/>
        </p:blipFill>
        <p:spPr>
          <a:xfrm>
            <a:off x="10881344" y="24497"/>
            <a:ext cx="6873256" cy="70532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35400" y="31477"/>
            <a:ext cx="1752600" cy="1714500"/>
          </a:xfrm>
          <a:custGeom>
            <a:avLst/>
            <a:gdLst/>
            <a:ahLst/>
            <a:cxnLst/>
            <a:rect l="l" t="t" r="r" b="b"/>
            <a:pathLst>
              <a:path w="2418558" h="2445733">
                <a:moveTo>
                  <a:pt x="0" y="0"/>
                </a:moveTo>
                <a:lnTo>
                  <a:pt x="2418558" y="0"/>
                </a:lnTo>
                <a:lnTo>
                  <a:pt x="2418558" y="2445733"/>
                </a:lnTo>
                <a:lnTo>
                  <a:pt x="0" y="24457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57150"/>
            <a:ext cx="18288000" cy="15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 dirty="0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LIRA Y TECLAS DE LIRAS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2522FF-998F-403D-AF27-D963C1A103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71" t="15375" r="26297" b="35185"/>
          <a:stretch/>
        </p:blipFill>
        <p:spPr>
          <a:xfrm>
            <a:off x="2057400" y="1099604"/>
            <a:ext cx="6457158" cy="936900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A3773F-5FA2-47F1-8889-8A1234FACC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1" t="10001" r="1605" b="10000"/>
          <a:stretch/>
        </p:blipFill>
        <p:spPr>
          <a:xfrm>
            <a:off x="9793764" y="1910321"/>
            <a:ext cx="7315201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0" y="57150"/>
            <a:ext cx="1828800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5"/>
              </a:lnSpc>
              <a:spcBef>
                <a:spcPct val="0"/>
              </a:spcBef>
            </a:pPr>
            <a:r>
              <a:rPr lang="en-US" sz="10399" dirty="0">
                <a:solidFill>
                  <a:srgbClr val="04C6A1"/>
                </a:solidFill>
                <a:latin typeface="Bridge"/>
                <a:ea typeface="Bridge"/>
                <a:cs typeface="Bridge"/>
                <a:sym typeface="Bridge"/>
              </a:rPr>
              <a:t>ACCESORIOS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4978C7F-DAC3-4784-9913-15115C2C1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0" t="4074" r="25555" b="20371"/>
          <a:stretch/>
        </p:blipFill>
        <p:spPr>
          <a:xfrm>
            <a:off x="304800" y="995504"/>
            <a:ext cx="6248400" cy="89765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6C6FAF-C584-45F0-A2D2-175CF8BF7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06" t="21894" b="21111"/>
          <a:stretch/>
        </p:blipFill>
        <p:spPr>
          <a:xfrm>
            <a:off x="7848600" y="1292128"/>
            <a:ext cx="9939974" cy="83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8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DD3B18-0D63-438D-9244-3A43F4285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38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793F0D-0905-4127-B161-57AAB417E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46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315C41B-303C-4947-A432-A64D6BB78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94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6464C8-C8BB-46DA-BD63-725D362AE1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55" b="21111"/>
          <a:stretch/>
        </p:blipFill>
        <p:spPr>
          <a:xfrm>
            <a:off x="0" y="-136878"/>
            <a:ext cx="18059400" cy="1101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25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4C0C10-4847-444F-8975-DEABA23C5C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62" t="16666" r="9176" b="16668"/>
          <a:stretch/>
        </p:blipFill>
        <p:spPr>
          <a:xfrm>
            <a:off x="4876800" y="30079"/>
            <a:ext cx="9067800" cy="102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84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0D7E2B-6B36-4C2B-AB5E-0BD78A272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11252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91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EBE664-3DF3-46F9-AA71-0DF85AA46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48" b="17407"/>
          <a:stretch/>
        </p:blipFill>
        <p:spPr>
          <a:xfrm>
            <a:off x="2819400" y="-28093"/>
            <a:ext cx="13182600" cy="104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69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E65D0B-95DB-46C1-848A-4ED49571A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48" y="0"/>
            <a:ext cx="803550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13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87ADE5-2570-44DE-A6DE-E7D6A6BE4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203" y="0"/>
            <a:ext cx="1475803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15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36C363-6097-4C24-AF7F-FFFC80826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0"/>
            <a:ext cx="803422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3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D1999D-B2DD-47EC-B18F-FF1709947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55" y="-28268"/>
            <a:ext cx="1729708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59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60A54FE-0AE7-4AE2-8022-56F7A1BB1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0305354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201C6807-99D2-4C21-94B2-332979B12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048000"/>
              </p:ext>
            </p:extLst>
          </p:nvPr>
        </p:nvGraphicFramePr>
        <p:xfrm>
          <a:off x="5576" y="0"/>
          <a:ext cx="18288000" cy="10555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1297055350"/>
                    </a:ext>
                  </a:extLst>
                </a:gridCol>
                <a:gridCol w="9144000">
                  <a:extLst>
                    <a:ext uri="{9D8B030D-6E8A-4147-A177-3AD203B41FA5}">
                      <a16:colId xmlns:a16="http://schemas.microsoft.com/office/drawing/2014/main" val="3383147567"/>
                    </a:ext>
                  </a:extLst>
                </a:gridCol>
              </a:tblGrid>
              <a:tr h="1046192">
                <a:tc gridSpan="2">
                  <a:txBody>
                    <a:bodyPr/>
                    <a:lstStyle/>
                    <a:p>
                      <a:pPr algn="ctr"/>
                      <a:r>
                        <a:rPr lang="es-CO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INAUGURACION JUEGOS INETR CLASES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54266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HIDRATACION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300.000</a:t>
                      </a:r>
                      <a:endParaRPr lang="es-CO" sz="4800" kern="1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4804156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REFRIGERIOS DE BANDAS PARTICIPANTES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550.000</a:t>
                      </a:r>
                      <a:endParaRPr lang="es-CO" sz="4800" kern="1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0901824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TRANSPORTE DE BANDAS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300.000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5966083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DECORACION DE ESCENARIO</a:t>
                      </a:r>
                      <a:endParaRPr lang="es-CO" sz="4800" kern="1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200.000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9172548"/>
                  </a:ext>
                </a:extLst>
              </a:tr>
              <a:tr h="385717">
                <a:tc gridSpan="2">
                  <a:txBody>
                    <a:bodyPr/>
                    <a:lstStyle/>
                    <a:p>
                      <a:pPr algn="ctr"/>
                      <a:r>
                        <a:rPr lang="es-CO" sz="48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COMPRA DE IMPLEMENTOS DEPORTIVOS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9966773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BALONES DE FUTBOL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4091428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BALONES DE MICRO FUTBOL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s-CO" sz="4800" kern="1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2853940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BALONES  DE BALONCESTO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200.000</a:t>
                      </a:r>
                      <a:endParaRPr lang="es-CO" sz="4800" kern="1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6064269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BALONES DE MICRO GENERICO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4800" kern="1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1000.000</a:t>
                      </a:r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0638587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7554767"/>
                  </a:ext>
                </a:extLst>
              </a:tr>
              <a:tr h="385717">
                <a:tc>
                  <a:txBody>
                    <a:bodyPr/>
                    <a:lstStyle/>
                    <a:p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CO" sz="4800" kern="1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4775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009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96C766-56AE-4410-B805-1CA725972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86"/>
            <a:ext cx="5706783" cy="39234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5A26EB-0E24-47A4-8853-2927A2041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24300"/>
            <a:ext cx="5706782" cy="29550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9813AB1-881A-4EB9-8581-A4FABB071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861" y="6879385"/>
            <a:ext cx="5706782" cy="284024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B4B79F0-5316-4C04-B31A-FDADD8845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781" y="0"/>
            <a:ext cx="4786943" cy="59055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7CCFF5-EE1B-45B6-A813-7BF85CEB2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724" y="0"/>
            <a:ext cx="4432072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28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51660">
            <a:off x="-1553666" y="3352110"/>
            <a:ext cx="21108849" cy="3711025"/>
            <a:chOff x="0" y="0"/>
            <a:chExt cx="28145131" cy="4948034"/>
          </a:xfrm>
        </p:grpSpPr>
        <p:sp>
          <p:nvSpPr>
            <p:cNvPr id="3" name="AutoShape 3"/>
            <p:cNvSpPr/>
            <p:nvPr/>
          </p:nvSpPr>
          <p:spPr>
            <a:xfrm>
              <a:off x="202" y="0"/>
              <a:ext cx="281447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AutoShape 4"/>
            <p:cNvSpPr/>
            <p:nvPr/>
          </p:nvSpPr>
          <p:spPr>
            <a:xfrm rot="-5474">
              <a:off x="185" y="1187774"/>
              <a:ext cx="28144762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202" y="2420369"/>
              <a:ext cx="281447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rot="-10949">
              <a:off x="131" y="3585731"/>
              <a:ext cx="28144869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rot="-12970">
              <a:off x="102" y="4787644"/>
              <a:ext cx="28144927" cy="0"/>
            </a:xfrm>
            <a:prstGeom prst="line">
              <a:avLst/>
            </a:prstGeom>
            <a:ln w="107297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8" name="TextBox 8"/>
          <p:cNvSpPr txBox="1"/>
          <p:nvPr/>
        </p:nvSpPr>
        <p:spPr>
          <a:xfrm rot="-461886">
            <a:off x="5487019" y="4384491"/>
            <a:ext cx="7140258" cy="1782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860"/>
              </a:lnSpc>
              <a:spcBef>
                <a:spcPct val="0"/>
              </a:spcBef>
            </a:pPr>
            <a:r>
              <a:rPr lang="en-US" sz="14744" u="none" dirty="0" err="1">
                <a:solidFill>
                  <a:srgbClr val="000000"/>
                </a:solidFill>
                <a:latin typeface="Bridge"/>
                <a:ea typeface="Bridge"/>
                <a:cs typeface="Bridge"/>
                <a:sym typeface="Bridge"/>
              </a:rPr>
              <a:t>gracIas</a:t>
            </a:r>
            <a:endParaRPr lang="en-US" sz="14744" u="none" dirty="0">
              <a:solidFill>
                <a:srgbClr val="000000"/>
              </a:solidFill>
              <a:latin typeface="Bridge"/>
              <a:ea typeface="Bridge"/>
              <a:cs typeface="Bridge"/>
              <a:sym typeface="Bridge"/>
            </a:endParaRPr>
          </a:p>
        </p:txBody>
      </p:sp>
      <p:sp>
        <p:nvSpPr>
          <p:cNvPr id="9" name="Freeform 9"/>
          <p:cNvSpPr/>
          <p:nvPr/>
        </p:nvSpPr>
        <p:spPr>
          <a:xfrm rot="-2051368">
            <a:off x="13819014" y="4262513"/>
            <a:ext cx="6328043" cy="4303069"/>
          </a:xfrm>
          <a:custGeom>
            <a:avLst/>
            <a:gdLst/>
            <a:ahLst/>
            <a:cxnLst/>
            <a:rect l="l" t="t" r="r" b="b"/>
            <a:pathLst>
              <a:path w="6328043" h="4303069">
                <a:moveTo>
                  <a:pt x="0" y="0"/>
                </a:moveTo>
                <a:lnTo>
                  <a:pt x="6328043" y="0"/>
                </a:lnTo>
                <a:lnTo>
                  <a:pt x="6328043" y="4303070"/>
                </a:lnTo>
                <a:lnTo>
                  <a:pt x="0" y="43030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673457">
            <a:off x="787108" y="495293"/>
            <a:ext cx="3970875" cy="4974901"/>
          </a:xfrm>
          <a:custGeom>
            <a:avLst/>
            <a:gdLst/>
            <a:ahLst/>
            <a:cxnLst/>
            <a:rect l="l" t="t" r="r" b="b"/>
            <a:pathLst>
              <a:path w="3970875" h="4974901">
                <a:moveTo>
                  <a:pt x="0" y="0"/>
                </a:moveTo>
                <a:lnTo>
                  <a:pt x="3970875" y="0"/>
                </a:lnTo>
                <a:lnTo>
                  <a:pt x="3970875" y="4974900"/>
                </a:lnTo>
                <a:lnTo>
                  <a:pt x="0" y="4974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8403BF0-1C40-43E7-8720-32B7825AC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143" y="7191933"/>
            <a:ext cx="3095067" cy="30950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733194F-A156-4758-9A90-0EF0989F4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8600" y="224665"/>
            <a:ext cx="2819400" cy="29517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205</Words>
  <Application>Microsoft Office PowerPoint</Application>
  <PresentationFormat>Personalizado</PresentationFormat>
  <Paragraphs>65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Calibri</vt:lpstr>
      <vt:lpstr>Now Bold</vt:lpstr>
      <vt:lpstr>Arial</vt:lpstr>
      <vt:lpstr>Times New Roman</vt:lpstr>
      <vt:lpstr>Bridge</vt:lpstr>
      <vt:lpstr>Office Theme</vt:lpstr>
      <vt:lpstr>Presentación de PowerPoint</vt:lpstr>
      <vt:lpstr>             </vt:lpstr>
      <vt:lpstr>PROYECTOS LIDERADOS POR LOS DEPARTAMENTOS DE ED ART Y FIS “EDARTFIS”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proyecto musical ilustrativa instrumentos naranja y turquesa</dc:title>
  <cp:lastModifiedBy>dayro rada coley</cp:lastModifiedBy>
  <cp:revision>34</cp:revision>
  <dcterms:created xsi:type="dcterms:W3CDTF">2006-08-16T00:00:00Z</dcterms:created>
  <dcterms:modified xsi:type="dcterms:W3CDTF">2026-02-25T00:12:32Z</dcterms:modified>
  <dc:identifier>DAGtvbHHxVk</dc:identifier>
</cp:coreProperties>
</file>