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93" r:id="rId2"/>
    <p:sldId id="302" r:id="rId3"/>
    <p:sldId id="291" r:id="rId4"/>
    <p:sldId id="286" r:id="rId5"/>
    <p:sldId id="294" r:id="rId6"/>
    <p:sldId id="295" r:id="rId7"/>
    <p:sldId id="296" r:id="rId8"/>
    <p:sldId id="297" r:id="rId9"/>
    <p:sldId id="298" r:id="rId10"/>
    <p:sldId id="300" r:id="rId11"/>
    <p:sldId id="287" r:id="rId12"/>
    <p:sldId id="289" r:id="rId13"/>
    <p:sldId id="305" r:id="rId14"/>
    <p:sldId id="303" r:id="rId15"/>
    <p:sldId id="304" r:id="rId16"/>
    <p:sldId id="307" r:id="rId17"/>
    <p:sldId id="308" r:id="rId18"/>
    <p:sldId id="310" r:id="rId19"/>
    <p:sldId id="306" r:id="rId20"/>
    <p:sldId id="299" r:id="rId21"/>
    <p:sldId id="288" r:id="rId22"/>
    <p:sldId id="312" r:id="rId23"/>
    <p:sldId id="301" r:id="rId24"/>
  </p:sldIdLst>
  <p:sldSz cx="18288000" cy="10287000"/>
  <p:notesSz cx="6858000" cy="9144000"/>
  <p:embeddedFontLst>
    <p:embeddedFont>
      <p:font typeface="ADLaM Display" panose="02010000000000000000" pitchFamily="2" charset="0"/>
      <p:regular r:id="rId26"/>
    </p:embeddedFont>
    <p:embeddedFont>
      <p:font typeface="Amasis MT Pro Black" panose="02040A04050005020304" pitchFamily="18" charset="0"/>
      <p:bold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66BD1-D043-408E-AE56-8528B694C0F7}" type="datetimeFigureOut">
              <a:rPr lang="es-CO" smtClean="0"/>
              <a:t>6/03/2026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880DE-426F-4ACE-9AE6-EDDE5B80963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3310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hyperlink" Target="VIDEO%20CONVIVENCIAS%20Y%20DESFILE%20VALORES.mp4" TargetMode="Externa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B131574-DD36-FE4F-E581-864F1AA23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9" t="2593" r="6933" b="6296"/>
          <a:stretch>
            <a:fillRect/>
          </a:stretch>
        </p:blipFill>
        <p:spPr>
          <a:xfrm>
            <a:off x="1483095" y="0"/>
            <a:ext cx="15387522" cy="10172700"/>
          </a:xfrm>
          <a:prstGeom prst="rect">
            <a:avLst/>
          </a:prstGeom>
        </p:spPr>
      </p:pic>
      <p:pic>
        <p:nvPicPr>
          <p:cNvPr id="4" name="2 Imagen" descr="LOGO IETI">
            <a:extLst>
              <a:ext uri="{FF2B5EF4-FFF2-40B4-BE49-F238E27FC236}">
                <a16:creationId xmlns:a16="http://schemas.microsoft.com/office/drawing/2014/main" id="{7E702514-D8DA-5096-A6E6-2BE7EAAF6BB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9276A37-DEC4-1F45-E780-F607041537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5186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FC931-A58D-501D-B93E-0AC7EC987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1E138C9-64C8-C974-62D9-A4D935F493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513"/>
          <a:stretch>
            <a:fillRect/>
          </a:stretch>
        </p:blipFill>
        <p:spPr>
          <a:xfrm>
            <a:off x="9144000" y="1560214"/>
            <a:ext cx="9133928" cy="865158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0F2AAF4-846F-F085-304A-E196D5B3D6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5" t="4687" r="3907" b="3125"/>
          <a:stretch>
            <a:fillRect/>
          </a:stretch>
        </p:blipFill>
        <p:spPr>
          <a:xfrm>
            <a:off x="10072" y="1469619"/>
            <a:ext cx="8724900" cy="865158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E226808-88B5-30C3-45DC-8ADE4798606D}"/>
              </a:ext>
            </a:extLst>
          </p:cNvPr>
          <p:cNvSpPr txBox="1"/>
          <p:nvPr/>
        </p:nvSpPr>
        <p:spPr>
          <a:xfrm>
            <a:off x="2406618" y="452218"/>
            <a:ext cx="13195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>
                <a:latin typeface="Amasis MT Pro Black" panose="02040A04050005020304" pitchFamily="18" charset="0"/>
              </a:rPr>
              <a:t>DEPARTAMENTO ACADÉMICO</a:t>
            </a:r>
            <a:endParaRPr lang="es-CO" sz="6600" dirty="0">
              <a:latin typeface="Amasis MT Pro Black" panose="02040A04050005020304" pitchFamily="18" charset="0"/>
            </a:endParaRPr>
          </a:p>
        </p:txBody>
      </p:sp>
      <p:pic>
        <p:nvPicPr>
          <p:cNvPr id="4" name="2 Imagen" descr="LOGO IETI">
            <a:extLst>
              <a:ext uri="{FF2B5EF4-FFF2-40B4-BE49-F238E27FC236}">
                <a16:creationId xmlns:a16="http://schemas.microsoft.com/office/drawing/2014/main" id="{E768D1BC-6F97-6256-1C13-4ADD0C2155D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4022B0E-F097-0E23-986C-7A022CF81C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01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A024A5D-B55F-723E-4673-69D100E71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329" y="0"/>
            <a:ext cx="15701071" cy="10213382"/>
          </a:xfrm>
          <a:prstGeom prst="rect">
            <a:avLst/>
          </a:prstGeom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2B785773-26F7-9E50-F09A-369BEB6AE7C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F0E387-B95E-3FE4-EE14-3C69D8EE7B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1278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5D5C2A-31CC-4375-1522-7177EA134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6687800" cy="101727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5444FFF-2618-EDAD-73FD-15547EE1EA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31A266FD-84B4-6F46-721F-AA3806584A6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17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115DE-B43B-8654-72A3-DEDCE44B6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4D9024E-B0DF-0017-0741-0E52746B07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50" b="3876"/>
          <a:stretch>
            <a:fillRect/>
          </a:stretch>
        </p:blipFill>
        <p:spPr>
          <a:xfrm>
            <a:off x="632525" y="0"/>
            <a:ext cx="16999703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29479DD-C87A-F547-54AB-ACD8199F91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D8A454FE-E21D-4298-820F-CA76048CBD7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69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6CF92-C53D-C0D4-F712-8D7D2FB83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DC71FB-7498-2BCB-0755-0ADFDD7A95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64" b="3788"/>
          <a:stretch>
            <a:fillRect/>
          </a:stretch>
        </p:blipFill>
        <p:spPr>
          <a:xfrm>
            <a:off x="852835" y="0"/>
            <a:ext cx="16333707" cy="1008854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C7693DF-653A-872C-4EC5-B48941D72A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055FC9B5-6BF3-B789-0964-DE63598C8A1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542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7B009-6905-B65C-A772-A3142BE75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A40E527-5056-336D-A759-295AEB0DCA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77" b="6568"/>
          <a:stretch>
            <a:fillRect/>
          </a:stretch>
        </p:blipFill>
        <p:spPr>
          <a:xfrm>
            <a:off x="380999" y="0"/>
            <a:ext cx="17453647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DFF5434-2245-CD42-8BF2-B86612F51D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720585" y="212603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D1DC55BA-E2EE-E3D1-F47F-CA5D98E91AD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1" y="114300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386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820EA-2E23-3669-989D-D46666D75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3DEF35-CE72-892A-B829-17E50AF9BC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81" b="7224"/>
          <a:stretch>
            <a:fillRect/>
          </a:stretch>
        </p:blipFill>
        <p:spPr>
          <a:xfrm>
            <a:off x="607759" y="0"/>
            <a:ext cx="17051351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4F3968B-AC09-62AA-ABC4-14535F03DD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F9B61B23-942E-6324-D49C-031B39CF1D6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0164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DDD9-0004-E6C4-38A7-4256931B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61A532-C6F5-ED4E-A3CB-F0279C619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-48986"/>
            <a:ext cx="16383000" cy="103251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192739C-6362-8BF5-FEC5-9D25A5D333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740283" y="131672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45B07824-CA15-3B5C-D806-024A48738BE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81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0ED19-DE5D-3311-2DFE-C88F7B998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21A6E75-8AE7-5D6E-EEE9-2369954815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14"/>
          <a:stretch>
            <a:fillRect/>
          </a:stretch>
        </p:blipFill>
        <p:spPr>
          <a:xfrm>
            <a:off x="1295400" y="0"/>
            <a:ext cx="15621000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A66B9AC-4E6E-DA29-5001-B62021AB9A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3B11E8CA-9520-58C0-0460-199A28606A7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4601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40C7D62-8BCE-A489-9C90-04B87B383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DBDAD5C-67DF-9D26-4235-DCCAA8C01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0"/>
            <a:ext cx="929639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93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481689-3758-29BD-438F-9D1C278E2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6400" cy="10287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A69DAE9-60FF-FBFD-3E76-C71AB1944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0"/>
            <a:ext cx="8839200" cy="102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61417-870E-D637-0CF8-3DCE607B4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433B4E0-7A61-779A-4BB2-10F4DF488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60" y="0"/>
            <a:ext cx="15114972" cy="10287000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C942FB5-8C10-F7EE-A444-B7BF3D385C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587883" y="19845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6BFF256F-CF56-916F-7061-2D487ECE495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982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37022-DA72-3315-66D1-166503A18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DBC5A45-8798-D598-989A-6FF074D95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16136882" cy="1008854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512597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2805B-D017-78D4-3F4E-3279669DD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1F8366D-2232-3B92-548E-92EFD922CC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" t="6004" r="2389" b="4542"/>
          <a:stretch/>
        </p:blipFill>
        <p:spPr bwMode="auto">
          <a:xfrm>
            <a:off x="533400" y="0"/>
            <a:ext cx="17221199" cy="10088543"/>
          </a:xfrm>
          <a:prstGeom prst="rect">
            <a:avLst/>
          </a:prstGeom>
          <a:ln w="38100">
            <a:solidFill>
              <a:srgbClr val="0E2841">
                <a:lumMod val="50000"/>
                <a:lumOff val="50000"/>
              </a:srgb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13025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8660BB-4E7A-AE06-9D6A-51B405FB4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1"/>
            <a:ext cx="9296400" cy="10287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F1055C-D5C5-7B09-FE1F-A3F9BE751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21771"/>
            <a:ext cx="88392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82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4AEBE2-B586-7737-9DDE-29E96064D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" y="16329"/>
            <a:ext cx="8991600" cy="10287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9790E67-C5D9-0550-1669-AC694873E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6329"/>
            <a:ext cx="89916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7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D68B8-0A6A-60B0-E9D8-E294CF47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BFD21D-CB4D-FC7E-8935-D74193E93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8915400" cy="10287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9E7DF9E-7633-3D3E-D8ED-77E6ABFB8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38100"/>
            <a:ext cx="9144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01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4BDC8D3-DEFE-850C-8604-E0160F072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3000" cy="10287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35E63C1-A518-9135-DC48-5EF002E45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1771"/>
            <a:ext cx="92202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97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22CD5-BF37-F490-DDC8-83C3D9E87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17DEAC6-07F9-718C-7913-CA5FA70EDB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91" b="400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3DAA8AE-E53B-89A3-F852-075A92DB12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BB547038-BDF3-16F6-5FA6-A93236E1D54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9129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52A2E5-3810-EAFA-A35B-6665EBAD2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6329"/>
            <a:ext cx="9307286" cy="10287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B508094-7AEC-4E32-BB66-A200DFD53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9"/>
            <a:ext cx="88392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84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31B90C6-1BAB-D6B9-766C-0F884F272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68" t="24204"/>
          <a:stretch>
            <a:fillRect/>
          </a:stretch>
        </p:blipFill>
        <p:spPr>
          <a:xfrm>
            <a:off x="10363200" y="278765"/>
            <a:ext cx="7649737" cy="461436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E6F7968-738C-E57B-4227-0C55F0B3AA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34" b="13001"/>
          <a:stretch>
            <a:fillRect/>
          </a:stretch>
        </p:blipFill>
        <p:spPr>
          <a:xfrm>
            <a:off x="9805642" y="5290629"/>
            <a:ext cx="8141981" cy="46143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BB40A59-5E10-5E53-042C-0D54427ED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799" y="-32657"/>
            <a:ext cx="10210800" cy="10287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B12062C-A473-3DC2-2BB1-B47355E0806F}"/>
              </a:ext>
            </a:extLst>
          </p:cNvPr>
          <p:cNvSpPr txBox="1"/>
          <p:nvPr/>
        </p:nvSpPr>
        <p:spPr>
          <a:xfrm>
            <a:off x="13258800" y="5290629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hlinkClick r:id="rId5" action="ppaction://hlinkfile"/>
              </a:rPr>
              <a:t>VIDEO</a:t>
            </a:r>
            <a:endParaRPr lang="es-CO" sz="40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356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C5B8F-F751-A511-AE5A-B3BF3500F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F4BAAE2-CFEB-F61E-D197-E97D38011A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38" b="5555"/>
          <a:stretch>
            <a:fillRect/>
          </a:stretch>
        </p:blipFill>
        <p:spPr>
          <a:xfrm>
            <a:off x="0" y="0"/>
            <a:ext cx="18287999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076DB7-B75E-1A4A-602E-F86A0C57AF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697" r="4813" b="6353"/>
          <a:stretch>
            <a:fillRect/>
          </a:stretch>
        </p:blipFill>
        <p:spPr bwMode="auto">
          <a:xfrm>
            <a:off x="16362857" y="320416"/>
            <a:ext cx="1395317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2 Imagen" descr="LOGO IETI">
            <a:extLst>
              <a:ext uri="{FF2B5EF4-FFF2-40B4-BE49-F238E27FC236}">
                <a16:creationId xmlns:a16="http://schemas.microsoft.com/office/drawing/2014/main" id="{634D73CC-F6CF-8094-A61C-3BC2E40A09B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456"/>
            <a:ext cx="1351969" cy="1361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53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</TotalTime>
  <Words>3</Words>
  <Application>Microsoft Office PowerPoint</Application>
  <PresentationFormat>Personalizado</PresentationFormat>
  <Paragraphs>2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Calibri</vt:lpstr>
      <vt:lpstr>Amasis MT Pro Black</vt:lpstr>
      <vt:lpstr>ADLaM Display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Rosalba Alvarez</cp:lastModifiedBy>
  <cp:revision>35</cp:revision>
  <dcterms:created xsi:type="dcterms:W3CDTF">2006-08-16T00:00:00Z</dcterms:created>
  <dcterms:modified xsi:type="dcterms:W3CDTF">2026-03-06T20:37:35Z</dcterms:modified>
  <dc:identifier>DAGqtu14AW4</dc:identifier>
</cp:coreProperties>
</file>