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6" r:id="rId4"/>
    <p:sldId id="260" r:id="rId5"/>
    <p:sldId id="262" r:id="rId6"/>
    <p:sldId id="263" r:id="rId7"/>
    <p:sldId id="265" r:id="rId8"/>
    <p:sldId id="267" r:id="rId9"/>
  </p:sldIdLst>
  <p:sldSz cx="14630400" cy="8229600"/>
  <p:notesSz cx="8229600" cy="146304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Heebo Light" pitchFamily="2" charset="-79"/>
      <p:regular r:id="rId15"/>
    </p:embeddedFont>
    <p:embeddedFont>
      <p:font typeface="Montserrat" panose="00000500000000000000" pitchFamily="2" charset="0"/>
      <p:regular r:id="rId16"/>
      <p:bold r:id="rId17"/>
      <p:italic r:id="rId18"/>
      <p:boldItalic r:id="rId19"/>
    </p:embeddedFont>
  </p:embeddedFontLst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5" d="100"/>
          <a:sy n="55" d="100"/>
        </p:scale>
        <p:origin x="65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0941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84064" y="2408098"/>
            <a:ext cx="623113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RENDICIÓN DE CUENTAS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286958"/>
            <a:ext cx="7556421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450"/>
              </a:lnSpc>
              <a:buNone/>
            </a:pPr>
            <a:r>
              <a:rPr lang="en-US" sz="35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Departamento de Gestion Empresarial-2025</a:t>
            </a:r>
            <a:endParaRPr lang="en-US" sz="3550" dirty="0"/>
          </a:p>
        </p:txBody>
      </p:sp>
      <p:sp>
        <p:nvSpPr>
          <p:cNvPr id="5" name="Text 2"/>
          <p:cNvSpPr/>
          <p:nvPr/>
        </p:nvSpPr>
        <p:spPr>
          <a:xfrm>
            <a:off x="793790" y="4761071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Institución Educativa Técnica La Integrada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5379125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Informe de inversiones y reconocimientos realizados</a:t>
            </a:r>
            <a:endParaRPr lang="en-US" sz="175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A1617A0-C8E0-CE92-5185-C691345AE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0593" y="55423"/>
            <a:ext cx="1943100" cy="2352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55971"/>
            <a:ext cx="693134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Objetivo de la Rendición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218378"/>
            <a:ext cx="4196358" cy="2955250"/>
          </a:xfrm>
          <a:prstGeom prst="roundRect">
            <a:avLst>
              <a:gd name="adj" fmla="val 322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224" y="3452813"/>
            <a:ext cx="680442" cy="68044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15390" y="3639860"/>
            <a:ext cx="306110" cy="30611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028224" y="43600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Transparencia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028224" y="4850487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Presentar el uso responsable de los recursos asignados al departamento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5216962" y="3218378"/>
            <a:ext cx="4196358" cy="2955250"/>
          </a:xfrm>
          <a:prstGeom prst="roundRect">
            <a:avLst>
              <a:gd name="adj" fmla="val 322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1396" y="3452813"/>
            <a:ext cx="680442" cy="680442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8562" y="3639860"/>
            <a:ext cx="306110" cy="30611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451396" y="4360069"/>
            <a:ext cx="295358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Inversión Estratégica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5451396" y="4850487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Detalle de adquisiciones que fortalecen las capacidades empresariales</a:t>
            </a:r>
            <a:endParaRPr lang="en-US" sz="1750" dirty="0"/>
          </a:p>
        </p:txBody>
      </p:sp>
      <p:sp>
        <p:nvSpPr>
          <p:cNvPr id="13" name="Shape 7"/>
          <p:cNvSpPr/>
          <p:nvPr/>
        </p:nvSpPr>
        <p:spPr>
          <a:xfrm>
            <a:off x="9640133" y="3218378"/>
            <a:ext cx="4196358" cy="2955250"/>
          </a:xfrm>
          <a:prstGeom prst="roundRect">
            <a:avLst>
              <a:gd name="adj" fmla="val 322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74568" y="3452813"/>
            <a:ext cx="680442" cy="680442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061734" y="3639860"/>
            <a:ext cx="306110" cy="306110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9874568" y="43600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Reconocimiento</a:t>
            </a:r>
            <a:endParaRPr lang="en-US" sz="2200" dirty="0"/>
          </a:p>
        </p:txBody>
      </p:sp>
      <p:sp>
        <p:nvSpPr>
          <p:cNvPr id="17" name="Text 9"/>
          <p:cNvSpPr/>
          <p:nvPr/>
        </p:nvSpPr>
        <p:spPr>
          <a:xfrm>
            <a:off x="9874568" y="4850487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Apoyo a la innovación y emprendimiento estudiantil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512A7BD-5588-3176-47E3-A4DCA6405471}"/>
              </a:ext>
            </a:extLst>
          </p:cNvPr>
          <p:cNvSpPr txBox="1"/>
          <p:nvPr/>
        </p:nvSpPr>
        <p:spPr>
          <a:xfrm>
            <a:off x="2449286" y="208192"/>
            <a:ext cx="9437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chemeClr val="bg1"/>
                </a:solidFill>
              </a:rPr>
              <a:t>FERIA DEL DULCE Y LA CHICHA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F116BE4-4ECA-3B2A-4958-F95BF4AB4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372" y="1151164"/>
            <a:ext cx="9225642" cy="691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131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1758553" y="7546538"/>
            <a:ext cx="11113175" cy="2202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La colaboración entre la Financiera Coagrosur y la institución demuestra el compromiso compartido con el fortalecimiento del emprendimiento estudiantil.</a:t>
            </a:r>
            <a:endParaRPr lang="en-US" sz="125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E45E425-D9E3-1C2E-F14D-65A223E19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2" y="1138742"/>
            <a:ext cx="4327071" cy="576942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79DD953-E468-30E3-3FF1-A99DE0FBA964}"/>
              </a:ext>
            </a:extLst>
          </p:cNvPr>
          <p:cNvSpPr txBox="1"/>
          <p:nvPr/>
        </p:nvSpPr>
        <p:spPr>
          <a:xfrm>
            <a:off x="587830" y="365468"/>
            <a:ext cx="7450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solidFill>
                  <a:schemeClr val="bg1"/>
                </a:solidFill>
              </a:rPr>
              <a:t>EVIDENCIAS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E13994D-0D96-70CD-7018-86D0C9C51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6737" y="3691624"/>
            <a:ext cx="5128984" cy="32165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A60B102-D388-F468-CE05-67BCE474C7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6737" y="34890"/>
            <a:ext cx="4460166" cy="334512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1DB29F5-B733-3278-5EB3-9C9AE18253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72485" y="3691624"/>
            <a:ext cx="4023179" cy="301738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B5390C6-0BE1-94E5-2008-1FE7617279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0429" y="355054"/>
            <a:ext cx="4023181" cy="301738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24765" y="433637"/>
            <a:ext cx="1178086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SHARK THANK : Detalles de los Premios</a:t>
            </a:r>
            <a:endParaRPr lang="en-US" sz="4450" b="1" dirty="0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C7470A28-30CC-2E61-F0FC-AE211A2EE653}"/>
              </a:ext>
            </a:extLst>
          </p:cNvPr>
          <p:cNvGrpSpPr/>
          <p:nvPr/>
        </p:nvGrpSpPr>
        <p:grpSpPr>
          <a:xfrm>
            <a:off x="10048607" y="1577552"/>
            <a:ext cx="4158615" cy="1885117"/>
            <a:chOff x="5235893" y="3319582"/>
            <a:chExt cx="4158615" cy="1885117"/>
          </a:xfrm>
        </p:grpSpPr>
        <p:sp>
          <p:nvSpPr>
            <p:cNvPr id="6" name="Text 4"/>
            <p:cNvSpPr/>
            <p:nvPr/>
          </p:nvSpPr>
          <p:spPr>
            <a:xfrm>
              <a:off x="5235893" y="3319582"/>
              <a:ext cx="4158615" cy="74842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5850"/>
                </a:lnSpc>
                <a:buNone/>
              </a:pPr>
              <a:r>
                <a:rPr lang="en-US" sz="5850" dirty="0">
                  <a:solidFill>
                    <a:srgbClr val="DCD7E5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3</a:t>
              </a:r>
              <a:endParaRPr lang="en-US" sz="585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5897523" y="4351377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2750"/>
                </a:lnSpc>
                <a:buNone/>
              </a:pPr>
              <a:r>
                <a:rPr lang="en-US" sz="2200" dirty="0">
                  <a:solidFill>
                    <a:srgbClr val="DCD7E5"/>
                  </a:solidFill>
                  <a:latin typeface="Montserrat" pitchFamily="34" charset="0"/>
                  <a:ea typeface="Montserrat" pitchFamily="34" charset="-122"/>
                  <a:cs typeface="Montserrat" pitchFamily="34" charset="-120"/>
                </a:rPr>
                <a:t>Grupos Premiados</a:t>
              </a:r>
              <a:endParaRPr lang="en-US" sz="22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5235893" y="4841796"/>
              <a:ext cx="4158615" cy="36290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2850"/>
                </a:lnSpc>
                <a:buNone/>
              </a:pPr>
              <a:r>
                <a:rPr lang="en-US" sz="1750" dirty="0">
                  <a:solidFill>
                    <a:srgbClr val="DCD7E5"/>
                  </a:solidFill>
                  <a:latin typeface="Heebo Light" pitchFamily="34" charset="0"/>
                  <a:ea typeface="Heebo Light" pitchFamily="34" charset="-122"/>
                  <a:cs typeface="Heebo Light" pitchFamily="34" charset="-120"/>
                </a:rPr>
                <a:t>Equipos de estudiantes reconocidos</a:t>
              </a:r>
              <a:endParaRPr lang="en-US" sz="1750" dirty="0"/>
            </a:p>
          </p:txBody>
        </p:sp>
      </p:grpSp>
      <p:sp>
        <p:nvSpPr>
          <p:cNvPr id="12" name="Text 10"/>
          <p:cNvSpPr/>
          <p:nvPr/>
        </p:nvSpPr>
        <p:spPr>
          <a:xfrm>
            <a:off x="374844" y="5342674"/>
            <a:ext cx="7403152" cy="1069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s-CO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El evento SHARK THANK sirvió como plataforma para </a:t>
            </a:r>
          </a:p>
          <a:p>
            <a:pPr marL="0" indent="0" algn="ctr">
              <a:lnSpc>
                <a:spcPts val="2850"/>
              </a:lnSpc>
              <a:buNone/>
            </a:pPr>
            <a:r>
              <a:rPr lang="es-CO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destacar el talento y esfuerzo de nuestros estudiantes</a:t>
            </a:r>
          </a:p>
          <a:p>
            <a:pPr marL="0" indent="0" algn="ctr">
              <a:lnSpc>
                <a:spcPts val="2850"/>
              </a:lnSpc>
              <a:buNone/>
            </a:pPr>
            <a:r>
              <a:rPr lang="es-CO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 el ámbito empresarial.</a:t>
            </a:r>
            <a:endParaRPr lang="es-CO" sz="240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E843D568-6E05-CE51-DBF4-76DCD6D560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92" y="1338943"/>
            <a:ext cx="7518104" cy="3594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FAAA6B5-F1BD-4A9D-B945-8B2A5335CB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7557" y="3598758"/>
            <a:ext cx="2399665" cy="1799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2AAF295-CD00-F80C-6A90-D3CF8F8B6A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3677" y="3631360"/>
            <a:ext cx="2689860" cy="1799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21021327-6835-AEE6-218B-2868ABF580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607" y="5728095"/>
            <a:ext cx="2937430" cy="2191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18742"/>
            <a:ext cx="752725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Impacto de las Inversiones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790" y="3481149"/>
            <a:ext cx="566976" cy="5669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331613"/>
            <a:ext cx="385417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Fortalecimiento Estudiantil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4822031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Los recursos permiten a los estudiantes desarrollar proyectos prácticos y ganar experiencia real en emprendimiento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35893" y="3481149"/>
            <a:ext cx="566976" cy="5669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35893" y="4331613"/>
            <a:ext cx="391965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Oportunidades de Mercado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35893" y="4822031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Las carpas facilitan la participación en eventos comerciales y ferias, expandiendo las posibilidades de negocio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77995" y="3481149"/>
            <a:ext cx="566976" cy="56697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7995" y="4331613"/>
            <a:ext cx="296489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Alianzas Estratégicas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677995" y="4822031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La colaboración con Coagrosur establece precedente para futuras alianzas con el sector privado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38553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Compromiso con el Futuro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14325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530906" y="3221117"/>
            <a:ext cx="403836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Continuar con transparencia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530906" y="3711535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Informe regular del uso de recursos y resultados obtenidos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793790" y="452806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530906" y="4605933"/>
            <a:ext cx="326362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Buscar nuevas alianzas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530906" y="5096351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Fortalecer vínculos con sectores público y privado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91288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530906" y="5990749"/>
            <a:ext cx="409194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Impulsar el emprendimiento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530906" y="6481167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Brindar más oportunidades de desarrollo práctico a los estudiantes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1E0E7CC-13FF-F810-565A-0FBDE8522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950" y="2628900"/>
            <a:ext cx="7810500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6357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9161</TotalTime>
  <Words>212</Words>
  <Application>Microsoft Office PowerPoint</Application>
  <PresentationFormat>Personalizado</PresentationFormat>
  <Paragraphs>41</Paragraphs>
  <Slides>8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Montserrat</vt:lpstr>
      <vt:lpstr>Arial</vt:lpstr>
      <vt:lpstr>Heebo Light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cp:lastModifiedBy>Rosalba Alvarez</cp:lastModifiedBy>
  <cp:revision>10</cp:revision>
  <dcterms:created xsi:type="dcterms:W3CDTF">2026-02-27T11:05:20Z</dcterms:created>
  <dcterms:modified xsi:type="dcterms:W3CDTF">2026-03-06T20:38:38Z</dcterms:modified>
</cp:coreProperties>
</file>