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94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78CA90D-4D24-F3C8-4E5B-57D70739E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1"/>
            <a:ext cx="16256000" cy="913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98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B3775B0-978C-2F10-4D3E-804816D0E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2" y="2231"/>
            <a:ext cx="16259972" cy="91417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D59F3CB-49E7-9E8E-9045-6F1493CD1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9968" cy="91417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1F45535-67B3-DE51-A2BD-B76E49C2A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1"/>
            <a:ext cx="16255999" cy="91395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8DA15FF-B733-C5E4-D139-7BCE44A05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1"/>
            <a:ext cx="16255999" cy="91395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8E9542D-43A9-A802-FEF4-29AE727DF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1"/>
            <a:ext cx="16255999" cy="91395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B8A9EF8-AE7B-C2FB-874A-A6DE6CBAF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0" y="2231"/>
            <a:ext cx="16259969" cy="914176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BB7E003-29B2-195F-B2DA-F7EF785FE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0" y="2231"/>
            <a:ext cx="16259970" cy="914176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8CCF4A3-8C47-C122-230E-821572B7E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1"/>
            <a:ext cx="16255999" cy="913953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7ECD577-82D6-8755-AADC-D0422092C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1"/>
            <a:ext cx="16255999" cy="91395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5400" y="990600"/>
            <a:ext cx="9651999" cy="7543800"/>
          </a:xfrm>
          <a:prstGeom prst="rect">
            <a:avLst/>
          </a:prstGeom>
        </p:spPr>
      </p:pic>
      <p:pic>
        <p:nvPicPr>
          <p:cNvPr id="4" name="EVIDENCIAS">
            <a:hlinkClick r:id="" action="ppaction://media"/>
            <a:extLst>
              <a:ext uri="{FF2B5EF4-FFF2-40B4-BE49-F238E27FC236}">
                <a16:creationId xmlns:a16="http://schemas.microsoft.com/office/drawing/2014/main" id="{C218847C-6649-125B-250B-57D88AF1B8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1" y="990601"/>
            <a:ext cx="6276976" cy="754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2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Personalizado</PresentationFormat>
  <Paragraphs>0</Paragraphs>
  <Slides>11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Eloy Valdés</dc:creator>
  <cp:lastModifiedBy>Nelvis María Torrecilla Arriola</cp:lastModifiedBy>
  <cp:revision>5</cp:revision>
  <dcterms:created xsi:type="dcterms:W3CDTF">2006-08-16T00:00:00Z</dcterms:created>
  <dcterms:modified xsi:type="dcterms:W3CDTF">2026-03-05T19:10:55Z</dcterms:modified>
</cp:coreProperties>
</file>