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9" r:id="rId11"/>
    <p:sldId id="267" r:id="rId12"/>
  </p:sldIdLst>
  <p:sldSz cx="16256000" cy="9144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28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A467-ED23-E7BC-2E06-724CC70E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723E7E-5214-EBB8-44B0-E2598CB46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D0089B-D8DF-38CF-95EB-127252A88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95C6C6-11E4-4A11-5063-4B60742D4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7573D-9501-AEEF-E286-87DAD63F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88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82F9AC-0A95-01FC-3C1F-B57D2E9E7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10942E-77A0-C270-E9C5-83005CC37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7F4356-3C28-4024-071F-BC35F0D79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8F1E76-D840-A990-01F6-23177B61F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84BBC7-DF57-48E9-A700-BE6A78887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7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A21CB-A690-1468-6589-E7B656549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4571DB-D547-83E5-226D-9DF665C0C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F36A9E-8F24-429F-924F-947F5D91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A1DE7-5B5D-8694-5809-A3D587B19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C35041-E6DA-241C-9C8D-9D5255B16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7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14B89-7063-CF4B-EE78-72BDD534F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DB2166-9012-E6CF-5C66-BB01EBEAAA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DCBF6E-6427-9EA1-6E60-97A0A2E9D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DF2742-2F90-2FC5-B0C7-25E626D77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F0908D-EAF0-F525-8BEA-C245F3D9A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E0AEC1-646D-2194-D8E5-12207FAD2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27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3AB36-4F5C-1451-8472-C94775507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EF9F35-E0CD-6DDF-5061-F4F955DCF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1C031E-4AC6-2F4C-1674-3167ADF86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6F37C0B-B8C6-E386-A631-44C73AF1E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106772B-54F7-8E0C-1CE4-D39AE7EE2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D1C1A2F-5889-E9CE-D34A-E28298998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E7FEE1-F6F0-7EC6-AF92-7EB42F587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E22311F-4C42-1E20-9098-DC43D64AC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8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10C38-C0B7-7CA5-F463-9FE0711FE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12D6567-75EF-90DA-7F90-F73D310C0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7A3DAD-CE13-8D73-DC4E-4A6944E18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80721D1-B260-5CC3-EFA6-4A5E61326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6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A83C6B5-AD57-CD81-563A-6125C7227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51C9455-968C-90A2-8EE5-B0AC3374A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AB4E90-14F9-AA32-0EF1-9093890E5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50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6F41B6-B912-5ECC-0593-58FD3299C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E6970-EA8D-B25B-F188-2CB65EEB4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8D9CAB-E8E2-AFBD-FC11-2EE0F8786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C09420-57B7-E86B-EB3F-430F86D77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62D9FC-8DA3-672C-0846-9088293C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07D9D4-C763-9147-849A-B08F198F4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5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34A76-8EBB-8F5E-BCF4-11B97DE90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67E405C-1056-A56F-40CF-DD535B47E8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EFBCCF-C455-ACBA-C2ED-D3FB3AC24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E52E94-35ED-211C-F630-5D996A202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7ABA22-8FC1-15C4-BCF7-5F0D263AD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91E6CB-4A05-9BC5-6CF3-B47D1861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99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06A554-6193-935D-60F1-3D04275D3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57109C-E5BA-A4BF-B5E5-AB5CC95FE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071CF8-1989-AAF5-523D-44485E9F5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50441B-6946-8620-902A-3AE2E1967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106B8A-738A-99FB-8BE4-2E7CF04D6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4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ADC86F-4AAC-772E-1179-555334AF1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F39B75D-DD65-C4BC-D3CF-A2D92CE2E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D1D620-C6E4-324D-9B6E-CD9D044F2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9E404-F585-0E93-07F8-CFAC2F7C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DD6640-D7FD-33DC-4152-9C94A54C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4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724F1D-31F5-07F4-6AF3-923CA368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646B4C-FD09-F94D-5C12-33B5342C2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9B5BF4-FAA1-3830-6A59-21C5C6FB4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41F4FD-0839-C03D-2AF9-82F985362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4B40EF-A152-91AB-B5A3-F70564062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AEFFA-1F0B-BD8C-8030-65CB4AE92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1714E6A-6365-CF21-89AD-F3D9FC0C5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8" y="-23812"/>
            <a:ext cx="16256000" cy="9067800"/>
          </a:xfrm>
          <a:prstGeom prst="rect">
            <a:avLst/>
          </a:prstGeom>
        </p:spPr>
      </p:pic>
      <p:pic>
        <p:nvPicPr>
          <p:cNvPr id="4" name="Imagen 3" descr="Una caricatura de una tienda&#10;&#10;El contenido generado por IA puede ser incorrecto.">
            <a:extLst>
              <a:ext uri="{FF2B5EF4-FFF2-40B4-BE49-F238E27FC236}">
                <a16:creationId xmlns:a16="http://schemas.microsoft.com/office/drawing/2014/main" id="{030C3FF0-3739-730B-3BA9-66E466ADF6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1054"/>
            <a:ext cx="5497441" cy="4000500"/>
          </a:xfrm>
          <a:prstGeom prst="rect">
            <a:avLst/>
          </a:prstGeom>
        </p:spPr>
      </p:pic>
      <p:pic>
        <p:nvPicPr>
          <p:cNvPr id="6" name="Imagen 5" descr="Un grupo de personas disfrazadas posando&#10;&#10;El contenido generado por IA puede ser incorrecto.">
            <a:extLst>
              <a:ext uri="{FF2B5EF4-FFF2-40B4-BE49-F238E27FC236}">
                <a16:creationId xmlns:a16="http://schemas.microsoft.com/office/drawing/2014/main" id="{E666D176-36D2-1EF4-D50D-494F92F0A3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484" y="2028825"/>
            <a:ext cx="5435032" cy="4076274"/>
          </a:xfrm>
          <a:prstGeom prst="rect">
            <a:avLst/>
          </a:prstGeom>
        </p:spPr>
      </p:pic>
      <p:pic>
        <p:nvPicPr>
          <p:cNvPr id="8" name="Imagen 7" descr="Un grupo de personas en una plaza&#10;&#10;El contenido generado por IA puede ser incorrecto.">
            <a:extLst>
              <a:ext uri="{FF2B5EF4-FFF2-40B4-BE49-F238E27FC236}">
                <a16:creationId xmlns:a16="http://schemas.microsoft.com/office/drawing/2014/main" id="{AAB02DDD-375A-C7AE-986A-099F1D6231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685" y="2028825"/>
            <a:ext cx="5435031" cy="4241042"/>
          </a:xfrm>
          <a:prstGeom prst="rect">
            <a:avLst/>
          </a:prstGeom>
        </p:spPr>
      </p:pic>
      <p:pic>
        <p:nvPicPr>
          <p:cNvPr id="10" name="Imagen 9" descr="Imagen que contiene tabla, pequeño, cuarto, hombre&#10;&#10;El contenido generado por IA puede ser incorrecto.">
            <a:extLst>
              <a:ext uri="{FF2B5EF4-FFF2-40B4-BE49-F238E27FC236}">
                <a16:creationId xmlns:a16="http://schemas.microsoft.com/office/drawing/2014/main" id="{7E52644B-F35D-C439-79D4-EF778F7319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" y="5877565"/>
            <a:ext cx="4267200" cy="3300412"/>
          </a:xfrm>
          <a:prstGeom prst="rect">
            <a:avLst/>
          </a:prstGeom>
        </p:spPr>
      </p:pic>
      <p:pic>
        <p:nvPicPr>
          <p:cNvPr id="12" name="Imagen 1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C1FE478B-D062-3173-E282-52C22683F0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66"/>
          <a:stretch>
            <a:fillRect/>
          </a:stretch>
        </p:blipFill>
        <p:spPr>
          <a:xfrm>
            <a:off x="4284307" y="5916625"/>
            <a:ext cx="2895644" cy="3234199"/>
          </a:xfrm>
          <a:prstGeom prst="rect">
            <a:avLst/>
          </a:prstGeom>
        </p:spPr>
      </p:pic>
      <p:pic>
        <p:nvPicPr>
          <p:cNvPr id="15" name="Imagen 14" descr="Grupo de personas en una alfombra roja&#10;&#10;El contenido generado por IA puede ser incorrecto.">
            <a:extLst>
              <a:ext uri="{FF2B5EF4-FFF2-40B4-BE49-F238E27FC236}">
                <a16:creationId xmlns:a16="http://schemas.microsoft.com/office/drawing/2014/main" id="{AA22633C-268B-B83F-B0DC-9C5EA28B21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1"/>
          <a:stretch>
            <a:fillRect/>
          </a:stretch>
        </p:blipFill>
        <p:spPr>
          <a:xfrm>
            <a:off x="7179951" y="5996521"/>
            <a:ext cx="4114800" cy="3140655"/>
          </a:xfrm>
          <a:prstGeom prst="rect">
            <a:avLst/>
          </a:prstGeom>
        </p:spPr>
      </p:pic>
      <p:pic>
        <p:nvPicPr>
          <p:cNvPr id="17" name="Imagen 16" descr="Imagen que contiene exterior, pasto, camino, persona&#10;&#10;El contenido generado por IA puede ser incorrecto.">
            <a:extLst>
              <a:ext uri="{FF2B5EF4-FFF2-40B4-BE49-F238E27FC236}">
                <a16:creationId xmlns:a16="http://schemas.microsoft.com/office/drawing/2014/main" id="{52179EF4-2770-1605-40AC-EB169322838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183" y="5919158"/>
            <a:ext cx="5063369" cy="31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3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7E2ACA-1317-B33D-FF91-E19D06617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hatsApp Video 2026-02-26 at 10.26.14 PM">
            <a:hlinkClick r:id="" action="ppaction://media"/>
            <a:extLst>
              <a:ext uri="{FF2B5EF4-FFF2-40B4-BE49-F238E27FC236}">
                <a16:creationId xmlns:a16="http://schemas.microsoft.com/office/drawing/2014/main" id="{F70077FD-EDB1-658F-CF9B-29E9A3599D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956" y="1044223"/>
            <a:ext cx="7055554" cy="7055554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1C62703-33A1-2EEE-608B-FD079B30F9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2486" y="2605264"/>
            <a:ext cx="7055556" cy="39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8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75792-6078-C96D-84E9-77A9C3278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EB6A48D-B600-F03C-7201-83D4D12FB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470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0</Words>
  <Application>Microsoft Office PowerPoint</Application>
  <PresentationFormat>Personalizado</PresentationFormat>
  <Paragraphs>0</Paragraphs>
  <Slides>11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ASTRID MORELOS ROJAS</dc:creator>
  <cp:lastModifiedBy>BRAULIO ANDRES LEON TIRADO</cp:lastModifiedBy>
  <cp:revision>3</cp:revision>
  <dcterms:created xsi:type="dcterms:W3CDTF">2006-08-16T00:00:00Z</dcterms:created>
  <dcterms:modified xsi:type="dcterms:W3CDTF">2026-02-27T03:44:01Z</dcterms:modified>
</cp:coreProperties>
</file>