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3" r:id="rId4"/>
    <p:sldId id="258" r:id="rId5"/>
    <p:sldId id="262" r:id="rId6"/>
    <p:sldId id="264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9865CF-2C39-FC71-5285-33A831A1B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F79E77-098A-30C1-19B5-F5E33FD22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36652-E8FB-C5B7-23F5-C7BDB8153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33E31A-9B0C-741C-E702-5FCE3789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C33E9A-6BE8-C576-B33B-F2A8FE81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0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FF5EF-CD61-77D4-2076-550363CD1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8F8777-A1DD-4950-5051-C4DCE8A31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BFD9D-541A-5A4D-5C0C-11C174D4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30F2D6-52CE-F470-247A-E63E57D4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7C47AC-B2DD-0472-7C0B-BBA1BA24E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147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75052-4501-C5AC-84F0-000BFCC9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971901-9715-B938-7649-4751D9FD6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E0511-FB94-84E0-27FD-4A0F38D33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119520-3F12-9AC1-A686-39186BD5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7B30E0-C116-49A8-6A88-BBF329D83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7524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DE210E-CB9C-9ECD-C026-C4E4766F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04F735-0A83-1439-5EF2-284B4EC060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278F98-9996-178B-A2EE-AEF102BC4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EB0B2D-3EA3-949D-86B9-84928C02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D70DE6-7972-B72D-BF81-87050DC5D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39D3D8-DC87-BCAE-08D9-D0517AB85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1303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64813-6555-5742-AF17-AE3560AFB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EF8CA9-0D7D-DDB8-9F8A-59053F4C5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6D717D-92AA-4E5A-8A97-3A2FFFC60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F24974-445B-CC9F-1AF5-505BC0FCF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D20725-E64D-E6E0-589D-B67234F53B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F13E806-ACEE-278A-B25E-9AEC25864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EB8DFB-3511-6B8B-52B8-4F7973282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74C5692-CB58-94C5-E29F-2712B24B2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373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F21DE-D96E-24CD-452D-B40194DA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ED94C08-F731-86BC-AEBD-43A194062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92F699-921B-9A61-4847-39E348410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90B85E-55AD-EB07-7D7A-DC10F044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719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2E68F6-BFFA-08B3-DFF6-DF6EAC5C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3E6691-C6EA-7673-9B0C-FB799E0C2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4B6A39-A662-6D2C-BBFE-C4AAF504A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943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7A105-307A-B3E7-24A6-C8FDF0640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8494A1-B2DE-073A-3220-374F31328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F92542-A9BD-0C4F-B65B-B0CB365CA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A34E34-4232-BEEF-F453-31BBF79F8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1A9025-58AA-5D89-A56B-531791E16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4BA786-A568-5899-54F8-85A984C0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0619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4337D-6D06-2A20-29C4-3AD34472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A1AEF5-D2A7-784F-6018-8C310EDF2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B1AD3-D19C-973B-96C8-0E5E7D79B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027B8C-1E17-A939-2FDB-EA6411FD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289970-853F-B9A4-1148-4C18BFD8F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5A6D06-0B54-BBDD-B28F-0FA288EA2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6358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3AA86-9C77-F46E-2C23-763FC545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BBC1DE-FF91-CE53-720C-606A93853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02DF64-C02B-3C53-6945-A92C3EF17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277322-672B-F740-D373-A091B3F9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9E0EEA-33DE-2A50-865B-D15A441A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721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2A70AC-493D-A038-1D27-5A65D69259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1EC8BA-3F73-2E8F-EEB8-588B12C230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01A73-F0D7-6B3E-61EE-A6F00A25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40D7E1-A836-7796-396B-958AB729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91CDB-3CFC-BC7E-B0AA-673885AE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312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226CAD0-412B-F2C2-667C-266EAF3E3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35784A-F82B-6E65-8E43-2ABA86DE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65EED-55D2-5EF5-1993-71382D927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94632-4B06-4738-BBAF-8B95C1E852D0}" type="datetimeFigureOut">
              <a:rPr lang="es-CO" smtClean="0"/>
              <a:t>27/02/2026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954851-3F55-B0D7-7294-583E1EF74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A5D26C-109C-E13E-EFC1-B88BB7728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001AB-0A3B-4BC0-8737-96076C3D13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417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9C0F-3360-47FC-7DD9-7920BBEC5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E865B48E-CDAF-2D7D-212D-9D419F234A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800966B-864F-50A3-41F3-F767F8944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62" y="203596"/>
            <a:ext cx="6700838" cy="64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1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F5A6E-D5C5-BAFD-5E56-48BA61B13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1C25F4-B88F-E44F-A089-7C826696E4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26" b="3750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B77D618E-6BA6-352F-834A-32FAEEA92C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3635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05EE824-D9AE-941D-C167-FCC3660DC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13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4870D0-7764-BFAE-0F0F-5416D6D22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7CDEB9-C1C3-4046-2802-FB1A0FCCC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9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C9C52E-FAB2-5607-AAF3-AFBC11B0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E809D53-2E3E-D5EC-EDF4-3FC8DC2C5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1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6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FA69811-EC3A-3A9E-ECCE-4FCB62C7C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9" y="0"/>
            <a:ext cx="11758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68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9F157FA-0506-7C1A-35FD-347F943CC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80" y="0"/>
            <a:ext cx="736092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6A40FB7-2AF1-CD84-6F15-0FA41A13B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93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13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B8F1127-21A1-FE05-B717-9C17CB023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86562" cy="67865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39A3835-1F3E-F9F9-014A-CB16D6E6C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013" y="100012"/>
            <a:ext cx="5043487" cy="668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71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EEE98C-2824-C45E-C208-7F183767A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E97E6E2-59AE-A2CD-384C-BD5164662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3" y="128588"/>
            <a:ext cx="5031976" cy="660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345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3495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Eusebio</dc:creator>
  <cp:lastModifiedBy>Eusebio</cp:lastModifiedBy>
  <cp:revision>2</cp:revision>
  <dcterms:created xsi:type="dcterms:W3CDTF">2026-02-26T15:11:07Z</dcterms:created>
  <dcterms:modified xsi:type="dcterms:W3CDTF">2026-03-01T19:45:16Z</dcterms:modified>
</cp:coreProperties>
</file>